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65" r:id="rId6"/>
    <p:sldId id="261" r:id="rId7"/>
    <p:sldId id="259" r:id="rId8"/>
    <p:sldId id="260" r:id="rId9"/>
    <p:sldId id="262" r:id="rId10"/>
    <p:sldId id="263" r:id="rId11"/>
    <p:sldId id="264" r:id="rId12"/>
    <p:sldId id="266" r:id="rId13"/>
    <p:sldId id="267" r:id="rId14"/>
    <p:sldId id="268" r:id="rId1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A3AE12-1EF0-4AEE-979D-E1FDD18569EF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E53200-34E6-400A-979B-B390F67A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0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53200-34E6-400A-979B-B390F67A4A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0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4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1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7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1" y="366189"/>
            <a:ext cx="1333103" cy="745701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1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1" y="1925727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925727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1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5" y="8543928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1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3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3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6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5A9228-3A80-499A-BC70-6EB67329A848}" type="datetimeFigureOut">
              <a:rPr lang="en-US" smtClean="0"/>
              <a:t>02/14/2018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5" y="8543928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8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5C579B-6516-4467-BB18-9F11E30C71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CMRTA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Handbook: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9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You can search by Organization (City) or Division. The list results will be for Active Member Cities.</a:t>
            </a:r>
          </a:p>
          <a:p>
            <a:endParaRPr lang="en-US" dirty="0"/>
          </a:p>
          <a:p>
            <a:r>
              <a:rPr lang="en-US" dirty="0" smtClean="0"/>
              <a:t>From </a:t>
            </a:r>
            <a:r>
              <a:rPr lang="en-US" dirty="0"/>
              <a:t>the Member Landing </a:t>
            </a:r>
            <a:r>
              <a:rPr lang="en-US" dirty="0" smtClean="0"/>
              <a:t>Page,</a:t>
            </a:r>
            <a:endParaRPr lang="en-US" dirty="0"/>
          </a:p>
          <a:p>
            <a:pPr marL="109728" indent="0">
              <a:buNone/>
            </a:pPr>
            <a:r>
              <a:rPr lang="en-US" sz="2800" dirty="0"/>
              <a:t>    </a:t>
            </a:r>
            <a:r>
              <a:rPr lang="en-US" sz="1600" dirty="0" smtClean="0"/>
              <a:t>(</a:t>
            </a:r>
            <a:r>
              <a:rPr lang="en-US" sz="1600" dirty="0"/>
              <a:t>the page where your Name Badge is located</a:t>
            </a:r>
            <a:r>
              <a:rPr lang="en-US" sz="1600" dirty="0" smtClean="0"/>
              <a:t>)</a:t>
            </a:r>
          </a:p>
          <a:p>
            <a:pPr marL="109728" indent="0">
              <a:buNone/>
            </a:pPr>
            <a:endParaRPr lang="en-US" sz="1600" dirty="0"/>
          </a:p>
          <a:p>
            <a:r>
              <a:rPr lang="en-US" dirty="0" smtClean="0"/>
              <a:t>Under </a:t>
            </a:r>
            <a:r>
              <a:rPr lang="en-US" dirty="0"/>
              <a:t>the Quick Links header, choose Employee Search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Search by </a:t>
            </a:r>
            <a:r>
              <a:rPr lang="en-US" dirty="0"/>
              <a:t>Organization, type in just the Name of City</a:t>
            </a:r>
          </a:p>
          <a:p>
            <a:pPr lvl="2"/>
            <a:r>
              <a:rPr lang="en-US" sz="1600" dirty="0"/>
              <a:t>Long Beach (correct)</a:t>
            </a:r>
          </a:p>
          <a:p>
            <a:pPr lvl="3"/>
            <a:r>
              <a:rPr lang="en-US" sz="1600" dirty="0"/>
              <a:t>City of Long Beach (incorrect)</a:t>
            </a:r>
          </a:p>
          <a:p>
            <a:r>
              <a:rPr lang="en-US" dirty="0"/>
              <a:t>Click Search</a:t>
            </a:r>
          </a:p>
          <a:p>
            <a:pPr marL="109728" indent="0">
              <a:buNone/>
            </a:pPr>
            <a:r>
              <a:rPr lang="en-US" dirty="0"/>
              <a:t>			OR</a:t>
            </a:r>
          </a:p>
          <a:p>
            <a:r>
              <a:rPr lang="en-US" dirty="0" smtClean="0"/>
              <a:t>Search by Division, fill </a:t>
            </a:r>
            <a:r>
              <a:rPr lang="en-US" dirty="0"/>
              <a:t>in the bubble next to the Division</a:t>
            </a:r>
          </a:p>
          <a:p>
            <a:r>
              <a:rPr lang="en-US" dirty="0"/>
              <a:t>Click Search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 Employee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3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To contact one of our Associate Members: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From the Member Landing Page </a:t>
            </a:r>
          </a:p>
          <a:p>
            <a:pPr marL="109728" indent="0">
              <a:buNone/>
            </a:pPr>
            <a:r>
              <a:rPr lang="en-US" sz="1600" dirty="0" smtClean="0"/>
              <a:t>       (the page where your Name Badge is located)</a:t>
            </a:r>
          </a:p>
          <a:p>
            <a:endParaRPr lang="en-US" dirty="0" smtClean="0"/>
          </a:p>
          <a:p>
            <a:r>
              <a:rPr lang="en-US" dirty="0" smtClean="0"/>
              <a:t>Click Associate Members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The results will be for our Active Associates.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 Member 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2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Your </a:t>
            </a:r>
            <a:r>
              <a:rPr lang="en-US" dirty="0" smtClean="0"/>
              <a:t>CMRTA annual membership renewal invoice is sent each year on December 1</a:t>
            </a:r>
            <a:r>
              <a:rPr lang="en-US" baseline="30000" dirty="0" smtClean="0"/>
              <a:t>st</a:t>
            </a:r>
            <a:r>
              <a:rPr lang="en-US" dirty="0" smtClean="0"/>
              <a:t> to the email address on file for the City.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From the Member Landing </a:t>
            </a:r>
            <a:r>
              <a:rPr lang="en-US" dirty="0" smtClean="0"/>
              <a:t>Page, </a:t>
            </a:r>
            <a:endParaRPr lang="en-US" dirty="0"/>
          </a:p>
          <a:p>
            <a:pPr marL="109728" indent="0">
              <a:buNone/>
            </a:pPr>
            <a:r>
              <a:rPr lang="en-US" sz="1800" dirty="0"/>
              <a:t>    (the page where your Name Badge is located)</a:t>
            </a:r>
          </a:p>
          <a:p>
            <a:r>
              <a:rPr lang="en-US" dirty="0" smtClean="0"/>
              <a:t>Click the My Profile tab above your name badge.</a:t>
            </a:r>
            <a:endParaRPr lang="en-US" dirty="0" smtClean="0"/>
          </a:p>
          <a:p>
            <a:r>
              <a:rPr lang="en-US" dirty="0" smtClean="0"/>
              <a:t>If your membership needs to </a:t>
            </a:r>
            <a:r>
              <a:rPr lang="en-US" dirty="0"/>
              <a:t>be </a:t>
            </a:r>
            <a:r>
              <a:rPr lang="en-US" dirty="0" smtClean="0"/>
              <a:t>renewed, you </a:t>
            </a:r>
            <a:r>
              <a:rPr lang="en-US" dirty="0"/>
              <a:t>will see a message above your </a:t>
            </a:r>
            <a:r>
              <a:rPr lang="en-US" dirty="0" smtClean="0"/>
              <a:t>photo. </a:t>
            </a:r>
            <a:endParaRPr lang="en-US" dirty="0" smtClean="0"/>
          </a:p>
          <a:p>
            <a:r>
              <a:rPr lang="en-US" dirty="0" smtClean="0"/>
              <a:t>Click Renew</a:t>
            </a:r>
            <a:endParaRPr lang="en-US" dirty="0" smtClean="0"/>
          </a:p>
          <a:p>
            <a:r>
              <a:rPr lang="en-US" dirty="0" smtClean="0"/>
              <a:t>Click Submit, at the bottom of the page.</a:t>
            </a:r>
          </a:p>
          <a:p>
            <a:r>
              <a:rPr lang="en-US" dirty="0" smtClean="0"/>
              <a:t>At the bottom of the invoice you will have the following choices:</a:t>
            </a:r>
          </a:p>
          <a:p>
            <a:pPr lvl="1"/>
            <a:r>
              <a:rPr lang="en-US" dirty="0" smtClean="0"/>
              <a:t>Pay Invoice, online (credit card only)</a:t>
            </a:r>
          </a:p>
          <a:p>
            <a:pPr lvl="1"/>
            <a:r>
              <a:rPr lang="en-US" dirty="0" smtClean="0"/>
              <a:t>Download Invoice, to mail in your check</a:t>
            </a:r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</a:t>
            </a:r>
            <a:r>
              <a:rPr lang="en-US" smtClean="0"/>
              <a:t>Renew </a:t>
            </a:r>
            <a:r>
              <a:rPr lang="en-US" smtClean="0"/>
              <a:t>a City </a:t>
            </a:r>
            <a:r>
              <a:rPr lang="en-US" dirty="0" smtClean="0"/>
              <a:t>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41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To Add or Remove Employees from the City Profile you must be listed as the Key Contact.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From the Member Landing Page/My Profile/(hover) Your Organization</a:t>
            </a:r>
          </a:p>
          <a:p>
            <a:r>
              <a:rPr lang="en-US" dirty="0" smtClean="0"/>
              <a:t>Choose Individual Profiles, above Organization Logo</a:t>
            </a:r>
          </a:p>
          <a:p>
            <a:r>
              <a:rPr lang="en-US" dirty="0" smtClean="0"/>
              <a:t>To Add:</a:t>
            </a:r>
          </a:p>
          <a:p>
            <a:pPr lvl="1"/>
            <a:r>
              <a:rPr lang="en-US" dirty="0" smtClean="0"/>
              <a:t>Click Create Linked Profile</a:t>
            </a:r>
          </a:p>
          <a:p>
            <a:pPr lvl="1"/>
            <a:r>
              <a:rPr lang="en-US" dirty="0" smtClean="0"/>
              <a:t>Enter Username = Same as Email</a:t>
            </a:r>
          </a:p>
          <a:p>
            <a:pPr lvl="1"/>
            <a:r>
              <a:rPr lang="en-US" dirty="0" smtClean="0"/>
              <a:t>Enter First Name / Last Name</a:t>
            </a:r>
          </a:p>
          <a:p>
            <a:pPr lvl="1"/>
            <a:r>
              <a:rPr lang="en-US" dirty="0" smtClean="0"/>
              <a:t>Enter Email Address</a:t>
            </a:r>
          </a:p>
          <a:p>
            <a:pPr lvl="1"/>
            <a:r>
              <a:rPr lang="en-US" dirty="0" smtClean="0"/>
              <a:t>Click Save</a:t>
            </a:r>
          </a:p>
          <a:p>
            <a:pPr lvl="2"/>
            <a:r>
              <a:rPr lang="en-US" dirty="0" smtClean="0"/>
              <a:t>Have the new employee follow the Login Instructions</a:t>
            </a:r>
          </a:p>
          <a:p>
            <a:r>
              <a:rPr lang="en-US" dirty="0" smtClean="0"/>
              <a:t>To Remove:</a:t>
            </a:r>
          </a:p>
          <a:p>
            <a:pPr lvl="1"/>
            <a:r>
              <a:rPr lang="en-US" dirty="0" smtClean="0"/>
              <a:t>Click on Unlink, to the right of the persons name.</a:t>
            </a:r>
          </a:p>
          <a:p>
            <a:pPr lvl="1"/>
            <a:r>
              <a:rPr lang="en-US" dirty="0" smtClean="0"/>
              <a:t>Confirm choice by clicking on Unlink Profile.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Adding/Removing Employees from the City Profile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3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/>
              <a:t>Contact: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Sheri Lund</a:t>
            </a:r>
          </a:p>
          <a:p>
            <a:pPr marL="109728" indent="0">
              <a:buNone/>
            </a:pPr>
            <a:r>
              <a:rPr lang="en-US" dirty="0" smtClean="0"/>
              <a:t>CMRTA State Web Chair</a:t>
            </a:r>
          </a:p>
          <a:p>
            <a:pPr marL="109728" indent="0">
              <a:buNone/>
            </a:pPr>
            <a:r>
              <a:rPr lang="en-US" dirty="0" smtClean="0"/>
              <a:t>925/943-5873</a:t>
            </a:r>
          </a:p>
          <a:p>
            <a:pPr marL="109728" indent="0">
              <a:buNone/>
            </a:pPr>
            <a:r>
              <a:rPr lang="en-US" dirty="0" smtClean="0"/>
              <a:t>statewebchair@cmrta.org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9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04800"/>
            <a:ext cx="6248400" cy="1600200"/>
          </a:xfrm>
        </p:spPr>
        <p:txBody>
          <a:bodyPr>
            <a:normAutofit/>
          </a:bodyPr>
          <a:lstStyle/>
          <a:p>
            <a:r>
              <a:rPr lang="en-US" sz="4100" dirty="0" smtClean="0"/>
              <a:t>Content</a:t>
            </a:r>
            <a:endParaRPr lang="en-US" sz="41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981200"/>
            <a:ext cx="6248400" cy="5334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Logging In</a:t>
            </a:r>
          </a:p>
          <a:p>
            <a:r>
              <a:rPr lang="en-US" dirty="0" smtClean="0"/>
              <a:t>Update Personal Account Information</a:t>
            </a:r>
          </a:p>
          <a:p>
            <a:r>
              <a:rPr lang="en-US" dirty="0" smtClean="0"/>
              <a:t>Update City Account Information</a:t>
            </a:r>
          </a:p>
          <a:p>
            <a:r>
              <a:rPr lang="en-US" dirty="0" smtClean="0"/>
              <a:t>Looking Up E-List Results</a:t>
            </a:r>
          </a:p>
          <a:p>
            <a:r>
              <a:rPr lang="en-US" dirty="0" smtClean="0"/>
              <a:t>Sending an E-List Survey</a:t>
            </a:r>
          </a:p>
          <a:p>
            <a:r>
              <a:rPr lang="en-US" dirty="0" smtClean="0"/>
              <a:t>Sending E-List Results to Members</a:t>
            </a:r>
          </a:p>
          <a:p>
            <a:r>
              <a:rPr lang="en-US" dirty="0" smtClean="0"/>
              <a:t>Search for City Information</a:t>
            </a:r>
          </a:p>
          <a:p>
            <a:r>
              <a:rPr lang="en-US" dirty="0" smtClean="0"/>
              <a:t>Search for Employee Information</a:t>
            </a:r>
          </a:p>
          <a:p>
            <a:r>
              <a:rPr lang="en-US" dirty="0" smtClean="0"/>
              <a:t>Associate Member Contact Information</a:t>
            </a:r>
          </a:p>
          <a:p>
            <a:r>
              <a:rPr lang="en-US" dirty="0" smtClean="0"/>
              <a:t>How to Renew CMRTA Annual Membership</a:t>
            </a:r>
          </a:p>
          <a:p>
            <a:r>
              <a:rPr lang="en-US" dirty="0" smtClean="0"/>
              <a:t>Adding/Removing Employees from the City Profile</a:t>
            </a:r>
          </a:p>
          <a:p>
            <a:r>
              <a:rPr lang="en-US" dirty="0" smtClean="0"/>
              <a:t>Contact CMRTA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971800"/>
            <a:ext cx="1354931" cy="5255684"/>
          </a:xfrm>
        </p:spPr>
        <p:txBody>
          <a:bodyPr/>
          <a:lstStyle/>
          <a:p>
            <a:pPr marL="109728" indent="0" algn="r">
              <a:buNone/>
            </a:pPr>
            <a:endParaRPr lang="en-US" sz="2000" dirty="0"/>
          </a:p>
          <a:p>
            <a:pPr marL="109728" indent="0" algn="r">
              <a:buNone/>
            </a:pPr>
            <a:endParaRPr lang="en-US" sz="2000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304801" y="7391400"/>
            <a:ext cx="6210302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4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to our website www.cmrta.org</a:t>
            </a:r>
          </a:p>
          <a:p>
            <a:r>
              <a:rPr lang="en-US" dirty="0" smtClean="0"/>
              <a:t>Enter your username, which is your City email address.</a:t>
            </a:r>
          </a:p>
          <a:p>
            <a:r>
              <a:rPr lang="en-US" dirty="0" smtClean="0"/>
              <a:t>If you have never logged in to the new website you will need to create a password.</a:t>
            </a:r>
          </a:p>
          <a:p>
            <a:r>
              <a:rPr lang="en-US" dirty="0" smtClean="0"/>
              <a:t>Click Password Reset and an email will be sent to you. </a:t>
            </a:r>
          </a:p>
          <a:p>
            <a:r>
              <a:rPr lang="en-US" dirty="0" smtClean="0"/>
              <a:t>Follow the instructions to create your password.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you do not receive an email, send a message to Contact CMRTA under the Quick Links header.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6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member landing page, click My Profile.</a:t>
            </a:r>
          </a:p>
          <a:p>
            <a:r>
              <a:rPr lang="en-US" dirty="0" smtClean="0"/>
              <a:t>Scroll down the page to see your personal information. </a:t>
            </a:r>
          </a:p>
          <a:p>
            <a:r>
              <a:rPr lang="en-US" dirty="0" smtClean="0"/>
              <a:t>Click the Edit button to the right of your Username to make any necessary changes.</a:t>
            </a:r>
          </a:p>
          <a:p>
            <a:r>
              <a:rPr lang="en-US" dirty="0"/>
              <a:t>H</a:t>
            </a:r>
            <a:r>
              <a:rPr lang="en-US" dirty="0" smtClean="0"/>
              <a:t>overing over the My Profile tab again is where you will go to add a profile picture &amp; change your password.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“Personal” Account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9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/>
              <a:t>To make changes to the City Profile you must be listed as the Key Contact.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Please make any necessary updates.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member landing page, click My Profile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Hover over My Profile again and choose Your Organization. </a:t>
            </a:r>
          </a:p>
          <a:p>
            <a:r>
              <a:rPr lang="en-US" dirty="0" smtClean="0"/>
              <a:t>Scroll down the page to see the City information. </a:t>
            </a:r>
          </a:p>
          <a:p>
            <a:r>
              <a:rPr lang="en-US" dirty="0" smtClean="0"/>
              <a:t>Click </a:t>
            </a:r>
            <a:r>
              <a:rPr lang="en-US" dirty="0"/>
              <a:t>the Edit button to the right of </a:t>
            </a:r>
            <a:r>
              <a:rPr lang="en-US" dirty="0" smtClean="0"/>
              <a:t>the Member Status </a:t>
            </a:r>
            <a:r>
              <a:rPr lang="en-US" dirty="0"/>
              <a:t>to make any </a:t>
            </a:r>
            <a:r>
              <a:rPr lang="en-US" dirty="0" smtClean="0"/>
              <a:t>your </a:t>
            </a:r>
            <a:r>
              <a:rPr lang="en-US" dirty="0"/>
              <a:t>changes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Important: </a:t>
            </a:r>
          </a:p>
          <a:p>
            <a:r>
              <a:rPr lang="en-US" dirty="0" smtClean="0"/>
              <a:t>The City email address should be for the individual that is responsible for renewing the CMRTA Annual Membership.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Annual membership emails are sent on December 1</a:t>
            </a:r>
            <a:r>
              <a:rPr lang="en-US" baseline="30000" dirty="0" smtClean="0"/>
              <a:t>st</a:t>
            </a:r>
            <a:r>
              <a:rPr lang="en-US" dirty="0" smtClean="0"/>
              <a:t> and due by December 31</a:t>
            </a:r>
            <a:r>
              <a:rPr lang="en-US" baseline="30000" dirty="0" smtClean="0"/>
              <a:t>st</a:t>
            </a:r>
            <a:r>
              <a:rPr lang="en-US" dirty="0" smtClean="0"/>
              <a:t>, each year.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“City” Account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your Profile page, choose E-Lists under the My Features tab.</a:t>
            </a:r>
          </a:p>
          <a:p>
            <a:r>
              <a:rPr lang="en-US" dirty="0" smtClean="0"/>
              <a:t>Choose E-List Survey Results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There are </a:t>
            </a:r>
            <a:r>
              <a:rPr lang="en-US" dirty="0" smtClean="0"/>
              <a:t>a couple of </a:t>
            </a:r>
            <a:r>
              <a:rPr lang="en-US" dirty="0"/>
              <a:t>ways to search the results for the message you are looking for: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Search by Author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Search by Subject</a:t>
            </a:r>
          </a:p>
          <a:p>
            <a:endParaRPr lang="en-US" dirty="0"/>
          </a:p>
          <a:p>
            <a:r>
              <a:rPr lang="en-US" dirty="0" smtClean="0"/>
              <a:t>Type your keyword (name, subject) in the search box</a:t>
            </a:r>
          </a:p>
          <a:p>
            <a:r>
              <a:rPr lang="en-US" dirty="0" smtClean="0"/>
              <a:t>Click Search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up E-List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5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your Profile page, choose E-Lists under the My Features tab.</a:t>
            </a:r>
          </a:p>
          <a:p>
            <a:r>
              <a:rPr lang="en-US" dirty="0" smtClean="0"/>
              <a:t>Click on State E-List, for survey or Job Postings, to post a job</a:t>
            </a:r>
          </a:p>
          <a:p>
            <a:r>
              <a:rPr lang="en-US" dirty="0" smtClean="0"/>
              <a:t>Click “Post a New Message”</a:t>
            </a:r>
          </a:p>
          <a:p>
            <a:r>
              <a:rPr lang="en-US" dirty="0" smtClean="0"/>
              <a:t>Enter your subject</a:t>
            </a:r>
          </a:p>
          <a:p>
            <a:r>
              <a:rPr lang="en-US" dirty="0" smtClean="0"/>
              <a:t>Enter your message</a:t>
            </a:r>
          </a:p>
          <a:p>
            <a:pPr lvl="1"/>
            <a:r>
              <a:rPr lang="en-US" dirty="0" smtClean="0"/>
              <a:t>Attach file, if applicable</a:t>
            </a:r>
          </a:p>
          <a:p>
            <a:r>
              <a:rPr lang="en-US" dirty="0" smtClean="0"/>
              <a:t>Click Send Message</a:t>
            </a:r>
          </a:p>
          <a:p>
            <a:endParaRPr lang="en-US" dirty="0"/>
          </a:p>
          <a:p>
            <a:r>
              <a:rPr lang="en-US" dirty="0" smtClean="0"/>
              <a:t>Remember to compile a list of all the results you receive and send it out to all members.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Sending an E-List Survey or Posting a Job</a:t>
            </a:r>
            <a:br>
              <a:rPr lang="en-US" dirty="0" smtClean="0"/>
            </a:br>
            <a:r>
              <a:rPr lang="en-US" sz="2000" dirty="0" smtClean="0"/>
              <a:t>(formerly </a:t>
            </a:r>
            <a:r>
              <a:rPr lang="en-US" sz="2000" dirty="0" err="1" smtClean="0"/>
              <a:t>ListServ</a:t>
            </a:r>
            <a:r>
              <a:rPr lang="en-US" sz="2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0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From your Profile page, choose E-Lists under the My Features tab.</a:t>
            </a:r>
          </a:p>
          <a:p>
            <a:r>
              <a:rPr lang="en-US" dirty="0" smtClean="0"/>
              <a:t>Click on E-List Survey Results.</a:t>
            </a:r>
          </a:p>
          <a:p>
            <a:pPr lvl="1"/>
            <a:r>
              <a:rPr lang="en-US" dirty="0" smtClean="0"/>
              <a:t>Make sure you are subscribed to all E-lists that you wish to send or receive messages thru.</a:t>
            </a:r>
          </a:p>
          <a:p>
            <a:pPr lvl="2"/>
            <a:r>
              <a:rPr lang="en-US" dirty="0" smtClean="0"/>
              <a:t>CMRTA State E-List</a:t>
            </a:r>
          </a:p>
          <a:p>
            <a:pPr lvl="3"/>
            <a:r>
              <a:rPr lang="en-US" dirty="0" smtClean="0"/>
              <a:t>Messages from CMRTA State Board or E-List questions from other members.</a:t>
            </a:r>
          </a:p>
          <a:p>
            <a:pPr lvl="2"/>
            <a:r>
              <a:rPr lang="en-US" dirty="0" smtClean="0"/>
              <a:t>Division 1 thru 4</a:t>
            </a:r>
          </a:p>
          <a:p>
            <a:pPr lvl="3"/>
            <a:r>
              <a:rPr lang="en-US" dirty="0" smtClean="0"/>
              <a:t>Messages from CMRTA Division Boards regarding meetings or announcements. </a:t>
            </a:r>
          </a:p>
          <a:p>
            <a:pPr lvl="2"/>
            <a:r>
              <a:rPr lang="en-US" dirty="0" smtClean="0"/>
              <a:t>E-List Survey Results</a:t>
            </a:r>
          </a:p>
          <a:p>
            <a:pPr lvl="3"/>
            <a:r>
              <a:rPr lang="en-US" dirty="0" smtClean="0"/>
              <a:t>Where to find survey results posted by other member cities.</a:t>
            </a:r>
          </a:p>
          <a:p>
            <a:pPr lvl="2"/>
            <a:r>
              <a:rPr lang="en-US" dirty="0" smtClean="0"/>
              <a:t>Job Postings</a:t>
            </a:r>
          </a:p>
          <a:p>
            <a:pPr lvl="3"/>
            <a:r>
              <a:rPr lang="en-US" dirty="0" smtClean="0"/>
              <a:t>From other member cities.</a:t>
            </a:r>
          </a:p>
          <a:p>
            <a:r>
              <a:rPr lang="en-US" dirty="0" smtClean="0"/>
              <a:t>Click “Post a New Message”</a:t>
            </a:r>
          </a:p>
          <a:p>
            <a:r>
              <a:rPr lang="en-US" dirty="0" smtClean="0"/>
              <a:t>Enter your subject</a:t>
            </a:r>
          </a:p>
          <a:p>
            <a:r>
              <a:rPr lang="en-US" dirty="0" smtClean="0"/>
              <a:t>Enter your message</a:t>
            </a:r>
          </a:p>
          <a:p>
            <a:r>
              <a:rPr lang="en-US" dirty="0" smtClean="0"/>
              <a:t>Upload your results</a:t>
            </a:r>
          </a:p>
          <a:p>
            <a:r>
              <a:rPr lang="en-US" dirty="0" smtClean="0"/>
              <a:t>Click Send Message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Sending E-List Results to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3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/>
              <a:t>You can search by Organization (City) Name or Division</a:t>
            </a:r>
            <a:r>
              <a:rPr lang="en-US" dirty="0" smtClean="0"/>
              <a:t>. The list results will be for Active Member Cities.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From the Member Landing Page </a:t>
            </a:r>
          </a:p>
          <a:p>
            <a:pPr marL="109728" indent="0">
              <a:buNone/>
            </a:pPr>
            <a:r>
              <a:rPr lang="en-US" sz="2800" dirty="0"/>
              <a:t>    </a:t>
            </a:r>
            <a:r>
              <a:rPr lang="en-US" sz="1700" dirty="0" smtClean="0"/>
              <a:t>(</a:t>
            </a:r>
            <a:r>
              <a:rPr lang="en-US" sz="1700" dirty="0"/>
              <a:t>the page where your Name Badge is located)</a:t>
            </a:r>
          </a:p>
          <a:p>
            <a:endParaRPr lang="en-US" dirty="0" smtClean="0"/>
          </a:p>
          <a:p>
            <a:r>
              <a:rPr lang="en-US" dirty="0" smtClean="0"/>
              <a:t>Click Member Directory</a:t>
            </a:r>
          </a:p>
          <a:p>
            <a:r>
              <a:rPr lang="en-US" dirty="0" smtClean="0"/>
              <a:t>Search by Organization, type in just the Name of City</a:t>
            </a:r>
          </a:p>
          <a:p>
            <a:pPr lvl="2"/>
            <a:r>
              <a:rPr lang="en-US" sz="1600" dirty="0" smtClean="0"/>
              <a:t>Long Beach (correct)</a:t>
            </a:r>
          </a:p>
          <a:p>
            <a:pPr lvl="3"/>
            <a:r>
              <a:rPr lang="en-US" sz="1600" dirty="0" smtClean="0"/>
              <a:t>City </a:t>
            </a:r>
            <a:r>
              <a:rPr lang="en-US" sz="1600" dirty="0"/>
              <a:t>of Long Beach (incorrect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US" dirty="0" smtClean="0"/>
              <a:t>Click Search</a:t>
            </a:r>
          </a:p>
          <a:p>
            <a:pPr marL="109728" indent="0">
              <a:buNone/>
            </a:pPr>
            <a:r>
              <a:rPr lang="en-US" dirty="0" smtClean="0"/>
              <a:t>			OR</a:t>
            </a:r>
          </a:p>
          <a:p>
            <a:r>
              <a:rPr lang="en-US" dirty="0" smtClean="0"/>
              <a:t>Search by Division, fill in the bubble next to the Division</a:t>
            </a:r>
          </a:p>
          <a:p>
            <a:r>
              <a:rPr lang="en-US" dirty="0" smtClean="0"/>
              <a:t>Click Search</a:t>
            </a:r>
          </a:p>
          <a:p>
            <a:pPr marL="109728" indent="0">
              <a:buNone/>
            </a:pPr>
            <a:endParaRPr lang="en-US" sz="1600" dirty="0" smtClean="0"/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 City Information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11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1158</TotalTime>
  <Words>965</Words>
  <Application>Microsoft Office PowerPoint</Application>
  <PresentationFormat>On-screen Show (4:3)</PresentationFormat>
  <Paragraphs>166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Concourse</vt:lpstr>
      <vt:lpstr>CMRTA Website</vt:lpstr>
      <vt:lpstr>PowerPoint Presentation</vt:lpstr>
      <vt:lpstr>Logging In</vt:lpstr>
      <vt:lpstr>Update “Personal” Account Information</vt:lpstr>
      <vt:lpstr>Update “City” Account Information</vt:lpstr>
      <vt:lpstr>Looking up E-List Results</vt:lpstr>
      <vt:lpstr>Sending an E-List Survey or Posting a Job (formerly ListServ)</vt:lpstr>
      <vt:lpstr>Sending E-List Results to Members</vt:lpstr>
      <vt:lpstr>Search for City Information </vt:lpstr>
      <vt:lpstr>Search for Employee Information</vt:lpstr>
      <vt:lpstr>Associate Member Contact Information</vt:lpstr>
      <vt:lpstr>How to Renew a City Membership</vt:lpstr>
      <vt:lpstr>Adding/Removing Employees from the City Profile </vt:lpstr>
      <vt:lpstr>Questions? </vt:lpstr>
    </vt:vector>
  </TitlesOfParts>
  <Company>City of Walnut Creek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CMRTA Website</dc:title>
  <dc:creator>Sheri Lund</dc:creator>
  <cp:lastModifiedBy>Sheri Lund</cp:lastModifiedBy>
  <cp:revision>42</cp:revision>
  <cp:lastPrinted>2017-10-06T01:33:29Z</cp:lastPrinted>
  <dcterms:created xsi:type="dcterms:W3CDTF">2017-09-29T17:43:33Z</dcterms:created>
  <dcterms:modified xsi:type="dcterms:W3CDTF">2018-02-14T21:17:36Z</dcterms:modified>
</cp:coreProperties>
</file>